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470" y="148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7BFD-077A-479E-9D8C-4B9D25C2ED5F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76ED-92D4-4317-B662-B325F2F0B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7BFD-077A-479E-9D8C-4B9D25C2ED5F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76ED-92D4-4317-B662-B325F2F0B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7BFD-077A-479E-9D8C-4B9D25C2ED5F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76ED-92D4-4317-B662-B325F2F0B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7BFD-077A-479E-9D8C-4B9D25C2ED5F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76ED-92D4-4317-B662-B325F2F0B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7BFD-077A-479E-9D8C-4B9D25C2ED5F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76ED-92D4-4317-B662-B325F2F0B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7BFD-077A-479E-9D8C-4B9D25C2ED5F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76ED-92D4-4317-B662-B325F2F0B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7BFD-077A-479E-9D8C-4B9D25C2ED5F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76ED-92D4-4317-B662-B325F2F0B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7BFD-077A-479E-9D8C-4B9D25C2ED5F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76ED-92D4-4317-B662-B325F2F0B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7BFD-077A-479E-9D8C-4B9D25C2ED5F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76ED-92D4-4317-B662-B325F2F0B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7BFD-077A-479E-9D8C-4B9D25C2ED5F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76ED-92D4-4317-B662-B325F2F0B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7BFD-077A-479E-9D8C-4B9D25C2ED5F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76ED-92D4-4317-B662-B325F2F0B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17BFD-077A-479E-9D8C-4B9D25C2ED5F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376ED-92D4-4317-B662-B325F2F0B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2" y="1109662"/>
            <a:ext cx="5934075" cy="768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0</Words>
  <Application>Microsoft Office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71</cp:revision>
  <dcterms:created xsi:type="dcterms:W3CDTF">2015-08-04T11:14:23Z</dcterms:created>
  <dcterms:modified xsi:type="dcterms:W3CDTF">2020-07-24T00:53:02Z</dcterms:modified>
</cp:coreProperties>
</file>